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885fdd02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885fdd02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Citas Médicas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989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Integrante: Julio Díaz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Profesor: Juan Gana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Fecha: 05/09/2025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Capa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064600"/>
            <a:ext cx="46632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Las tecnologías que se utilizarán para desarrollar el sistema son: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SQLite.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Python.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Framework Django.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Funcionalidades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1294300" y="2064600"/>
            <a:ext cx="46632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Gestión de Usuarios.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Gestión de Sucursales.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Atención Médica. (Presencial/Virtual)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Citas. (Días, Horas y Especialidad)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Sección de Trabajador.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Sección Especialidad.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Pago. (En línea/Presencial)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Historial </a:t>
            </a:r>
            <a:r>
              <a:rPr lang="es" sz="1800">
                <a:solidFill>
                  <a:srgbClr val="FFFFFF"/>
                </a:solidFill>
              </a:rPr>
              <a:t>Diagnóstico</a:t>
            </a:r>
            <a:r>
              <a:rPr lang="es" sz="1800">
                <a:solidFill>
                  <a:srgbClr val="FFFFFF"/>
                </a:solidFill>
              </a:rPr>
              <a:t>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Receta. (Correo eléctronico)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Cliente	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Principalmente serían los centros de salud primaria como en centros de San Bernardo o Buin.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Problema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Abordar la gestión de citas médicas en centros de salud primaria, donde actualmente muchos procesos se realizan de manera manual, lo que genera demoras, errores y malestar en los usuarios.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latin typeface="Arial"/>
                <a:ea typeface="Arial"/>
                <a:cs typeface="Arial"/>
                <a:sym typeface="Arial"/>
              </a:rPr>
              <a:t>Implementación de una plataforma web que permita la reserva, modificación y cancelación de citas médicas, de forma digital y accesible.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¡Gracias!</a:t>
            </a:r>
            <a:endParaRPr/>
          </a:p>
        </p:txBody>
      </p:sp>
      <p:grpSp>
        <p:nvGrpSpPr>
          <p:cNvPr id="265" name="Google Shape;265;p23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66" name="Google Shape;266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74" name="Google Shape;274;p23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3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6" name="Google Shape;276;p23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77" name="Google Shape;277;p2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1" name="Google Shape;281;p23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3" name="Google Shape;283;p2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84" name="Google Shape;284;p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88" name="Google Shape;288;p23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89" name="Google Shape;289;p23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" name="Google Shape;290;p23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91" name="Google Shape;291;p2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" name="Google Shape;295;p23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96" name="Google Shape;296;p2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7" name="Google Shape;297;p2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98" name="Google Shape;298;p2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00" name="Google Shape;300;p23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01" name="Google Shape;301;p2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02" name="Google Shape;302;p2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0" name="Google Shape;310;p23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